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2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0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6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9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15F3-76FE-294A-9E2C-AA71D3F4B87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70BF-E5A2-834C-A218-E2B8C41CF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1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1" y="1734830"/>
            <a:ext cx="8720003" cy="364004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Snell Roundhand"/>
                <a:cs typeface="Snell Roundhand"/>
              </a:rPr>
              <a:t>Wire Art</a:t>
            </a:r>
            <a:endParaRPr lang="en-US" sz="9600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1146495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919cdc054c93a345e663cbd556f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491" y="220697"/>
            <a:ext cx="4327987" cy="64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5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2e77c81508cfe8095fedb9bb45c41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001" y="0"/>
            <a:ext cx="4576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7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6-630x7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69" y="0"/>
            <a:ext cx="6489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5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750d1d0cf9e153d3dd397e44c0fff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584" y="0"/>
            <a:ext cx="397693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04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362" y="0"/>
            <a:ext cx="59778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"/>
          <a:stretch/>
        </p:blipFill>
        <p:spPr>
          <a:xfrm>
            <a:off x="418188" y="681540"/>
            <a:ext cx="8232159" cy="55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9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38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3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80" y="0"/>
            <a:ext cx="5132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2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3aaba21f2ffa31aa625ee5bb5a4c4b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5" y="294302"/>
            <a:ext cx="72390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1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Wire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Art</dc:title>
  <dc:creator>Staff103</dc:creator>
  <cp:lastModifiedBy>Staff103</cp:lastModifiedBy>
  <cp:revision>2</cp:revision>
  <dcterms:created xsi:type="dcterms:W3CDTF">2015-08-20T00:35:11Z</dcterms:created>
  <dcterms:modified xsi:type="dcterms:W3CDTF">2015-08-20T00:46:48Z</dcterms:modified>
</cp:coreProperties>
</file>