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84" r:id="rId5"/>
    <p:sldId id="272" r:id="rId6"/>
    <p:sldId id="280" r:id="rId7"/>
    <p:sldId id="274" r:id="rId8"/>
    <p:sldId id="281" r:id="rId9"/>
    <p:sldId id="282" r:id="rId10"/>
    <p:sldId id="275" r:id="rId11"/>
    <p:sldId id="276" r:id="rId12"/>
    <p:sldId id="279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408A-1D1B-BF43-A55E-B3C08CAD56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7A-71FD-E44F-842C-452E6DEB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6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408A-1D1B-BF43-A55E-B3C08CAD56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7A-71FD-E44F-842C-452E6DEB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1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408A-1D1B-BF43-A55E-B3C08CAD56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7A-71FD-E44F-842C-452E6DEB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1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408A-1D1B-BF43-A55E-B3C08CAD56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7A-71FD-E44F-842C-452E6DEB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9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408A-1D1B-BF43-A55E-B3C08CAD56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7A-71FD-E44F-842C-452E6DEB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5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408A-1D1B-BF43-A55E-B3C08CAD56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7A-71FD-E44F-842C-452E6DEB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3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408A-1D1B-BF43-A55E-B3C08CAD56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7A-71FD-E44F-842C-452E6DEB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8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408A-1D1B-BF43-A55E-B3C08CAD56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7A-71FD-E44F-842C-452E6DEB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6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408A-1D1B-BF43-A55E-B3C08CAD56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7A-71FD-E44F-842C-452E6DEB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6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408A-1D1B-BF43-A55E-B3C08CAD56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7A-71FD-E44F-842C-452E6DEB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9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408A-1D1B-BF43-A55E-B3C08CAD56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37E7A-71FD-E44F-842C-452E6DEB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6408A-1D1B-BF43-A55E-B3C08CAD56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37E7A-71FD-E44F-842C-452E6DEB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6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25733" y="1986825"/>
            <a:ext cx="97200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pple Chancery"/>
                <a:cs typeface="Apple Chancery"/>
              </a:rPr>
              <a:t>Chalk Pastel</a:t>
            </a:r>
          </a:p>
          <a:p>
            <a:pPr algn="ctr"/>
            <a:r>
              <a:rPr lang="en-US" sz="8800" dirty="0" smtClean="0">
                <a:latin typeface="Apple Chancery"/>
                <a:cs typeface="Apple Chancery"/>
              </a:rPr>
              <a:t>Up Close</a:t>
            </a:r>
            <a:endParaRPr lang="en-US" sz="8800" dirty="0">
              <a:latin typeface="Apple Chancery"/>
              <a:cs typeface="Apple Chancery"/>
            </a:endParaRPr>
          </a:p>
        </p:txBody>
      </p:sp>
      <p:pic>
        <p:nvPicPr>
          <p:cNvPr id="5" name="Picture 4" descr="images-21.jpg"/>
          <p:cNvPicPr>
            <a:picLocks noChangeAspect="1"/>
          </p:cNvPicPr>
          <p:nvPr/>
        </p:nvPicPr>
        <p:blipFill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927" y="363023"/>
            <a:ext cx="6870205" cy="599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50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482" y="930537"/>
            <a:ext cx="4720183" cy="472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86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688" y="1499487"/>
            <a:ext cx="5102767" cy="372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08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39" y="1906718"/>
            <a:ext cx="6294832" cy="392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09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28" y="1849599"/>
            <a:ext cx="7563446" cy="288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22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769" y="70756"/>
            <a:ext cx="4780121" cy="678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583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74" y="0"/>
            <a:ext cx="6615566" cy="661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12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6910" y="-6900306"/>
            <a:ext cx="12038171" cy="1203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04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2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989" y="125581"/>
            <a:ext cx="6420921" cy="642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26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192" y="1143341"/>
            <a:ext cx="4279146" cy="40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46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072" y="1207184"/>
            <a:ext cx="5128909" cy="394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50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668" y="984017"/>
            <a:ext cx="5610970" cy="445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93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538" y="1113350"/>
            <a:ext cx="6132926" cy="467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335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7772</TotalTime>
  <Words>4</Words>
  <Application>Microsoft Macintosh PowerPoint</Application>
  <PresentationFormat>On-screen Show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Staff103</dc:creator>
  <cp:lastModifiedBy>Staff103</cp:lastModifiedBy>
  <cp:revision>8</cp:revision>
  <dcterms:created xsi:type="dcterms:W3CDTF">2015-09-07T00:16:03Z</dcterms:created>
  <dcterms:modified xsi:type="dcterms:W3CDTF">2015-10-07T02:50:02Z</dcterms:modified>
</cp:coreProperties>
</file>